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67F6C6-5F74-4998-ABC1-6B40ED62173A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B808A9-5A5B-4BBA-BC85-026AC7D34F1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9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Road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Crossing the road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23" y="1136051"/>
            <a:ext cx="1493649" cy="3432345"/>
          </a:xfrm>
          <a:prstGeom prst="rect">
            <a:avLst/>
          </a:prstGeom>
        </p:spPr>
      </p:pic>
      <p:pic>
        <p:nvPicPr>
          <p:cNvPr id="5" name="In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7535" y="456819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Crossing 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6812280" cy="3311189"/>
          </a:xfrm>
        </p:spPr>
        <p:txBody>
          <a:bodyPr/>
          <a:lstStyle/>
          <a:p>
            <a:r>
              <a:rPr lang="en-GB" cap="none" dirty="0"/>
              <a:t>Find a safe place to cross</a:t>
            </a:r>
          </a:p>
          <a:p>
            <a:r>
              <a:rPr lang="en-GB" cap="none" dirty="0"/>
              <a:t>Stop before you get to the kerb</a:t>
            </a:r>
          </a:p>
          <a:p>
            <a:r>
              <a:rPr lang="en-GB" cap="none" dirty="0"/>
              <a:t>Look left and right, then </a:t>
            </a:r>
            <a:r>
              <a:rPr lang="en-US" altLang="en-GB" cap="none" dirty="0"/>
              <a:t>left</a:t>
            </a:r>
            <a:r>
              <a:rPr lang="en-GB" cap="none" dirty="0"/>
              <a:t> again</a:t>
            </a:r>
          </a:p>
          <a:p>
            <a:r>
              <a:rPr lang="en-GB" cap="none" dirty="0"/>
              <a:t>Wait, if traffic is passing</a:t>
            </a:r>
          </a:p>
          <a:p>
            <a:r>
              <a:rPr lang="en-GB" cap="none" dirty="0"/>
              <a:t>Look and listen again, when it is safe and there is no traffic, walk straight across the road</a:t>
            </a:r>
          </a:p>
          <a:p>
            <a:r>
              <a:rPr lang="en-GB" cap="none" dirty="0">
                <a:solidFill>
                  <a:srgbClr val="FF0000"/>
                </a:solidFill>
              </a:rPr>
              <a:t>Do not run!</a:t>
            </a:r>
          </a:p>
        </p:txBody>
      </p:sp>
      <p:pic>
        <p:nvPicPr>
          <p:cNvPr id="5" name="Crossing the road 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5715" y="308610"/>
            <a:ext cx="3897630" cy="2646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1C853C-C4D8-4C51-833B-45CE1EE49FDE}"/>
              </a:ext>
            </a:extLst>
          </p:cNvPr>
          <p:cNvSpPr txBox="1"/>
          <p:nvPr/>
        </p:nvSpPr>
        <p:spPr>
          <a:xfrm>
            <a:off x="8201465" y="3305908"/>
            <a:ext cx="2881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!! Click on the picture, to watch the video…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Safe Crossings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4670" y="2000531"/>
            <a:ext cx="10394707" cy="3311189"/>
          </a:xfrm>
        </p:spPr>
        <p:txBody>
          <a:bodyPr/>
          <a:lstStyle/>
          <a:p>
            <a:r>
              <a:rPr lang="en-GB" cap="none" dirty="0"/>
              <a:t>Zebra crossing      </a:t>
            </a:r>
          </a:p>
          <a:p>
            <a:r>
              <a:rPr lang="en-GB" cap="none" dirty="0"/>
              <a:t>Traffic island</a:t>
            </a:r>
          </a:p>
          <a:p>
            <a:r>
              <a:rPr lang="en-GB" cap="none" dirty="0"/>
              <a:t>Pelican crossing</a:t>
            </a:r>
          </a:p>
          <a:p>
            <a:r>
              <a:rPr lang="en-GB" cap="none" dirty="0"/>
              <a:t>Puffin crossing</a:t>
            </a:r>
          </a:p>
          <a:p>
            <a:r>
              <a:rPr lang="en-GB" cap="none" dirty="0"/>
              <a:t>Toucan crossing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155" y="899676"/>
            <a:ext cx="1949687" cy="1296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155" y="2611877"/>
            <a:ext cx="1949687" cy="134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156" y="4366430"/>
            <a:ext cx="1949686" cy="1233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062" y="899676"/>
            <a:ext cx="2305104" cy="129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r="576" b="13119"/>
          <a:stretch>
            <a:fillRect/>
          </a:stretch>
        </p:blipFill>
        <p:spPr>
          <a:xfrm>
            <a:off x="8400062" y="2579452"/>
            <a:ext cx="2305104" cy="1376463"/>
          </a:xfrm>
          <a:prstGeom prst="rect">
            <a:avLst/>
          </a:prstGeom>
        </p:spPr>
      </p:pic>
      <p:pic>
        <p:nvPicPr>
          <p:cNvPr id="9" name="Types of cross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0400" y="436626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4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Never try to cross…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cap="none" dirty="0"/>
          </a:p>
          <a:p>
            <a:pPr marL="0" indent="0">
              <a:buNone/>
            </a:pPr>
            <a:endParaRPr lang="en-GB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57" y="2558172"/>
            <a:ext cx="2047875" cy="135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2457" y="2558172"/>
            <a:ext cx="2047875" cy="135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757" y="2558172"/>
            <a:ext cx="2047875" cy="1352550"/>
          </a:xfrm>
          <a:prstGeom prst="rect">
            <a:avLst/>
          </a:prstGeom>
        </p:spPr>
      </p:pic>
      <p:pic>
        <p:nvPicPr>
          <p:cNvPr id="7" name="Where not to cro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2875" y="4127500"/>
            <a:ext cx="464185" cy="46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Crossing roads at traffic 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63396"/>
            <a:ext cx="5410200" cy="3311189"/>
          </a:xfrm>
        </p:spPr>
        <p:txBody>
          <a:bodyPr>
            <a:normAutofit fontScale="92500" lnSpcReduction="10000"/>
          </a:bodyPr>
          <a:lstStyle/>
          <a:p>
            <a:r>
              <a:rPr lang="en-GB" cap="none" dirty="0"/>
              <a:t>Stop at the kerb</a:t>
            </a:r>
          </a:p>
          <a:p>
            <a:r>
              <a:rPr lang="en-GB" cap="none" dirty="0"/>
              <a:t>Press the button</a:t>
            </a:r>
          </a:p>
          <a:p>
            <a:r>
              <a:rPr lang="en-GB" cap="none" dirty="0"/>
              <a:t>Check the display on the traffic light, if the person is red you need to </a:t>
            </a:r>
            <a:r>
              <a:rPr lang="en-GB" cap="none" dirty="0">
                <a:solidFill>
                  <a:srgbClr val="FF0000"/>
                </a:solidFill>
              </a:rPr>
              <a:t>wait</a:t>
            </a:r>
          </a:p>
          <a:p>
            <a:r>
              <a:rPr lang="en-GB" cap="none" dirty="0"/>
              <a:t>When the person changes to green, you can now cross</a:t>
            </a:r>
          </a:p>
          <a:p>
            <a:r>
              <a:rPr lang="en-GB" cap="none" dirty="0"/>
              <a:t>Keep walking, keeping a watch for vehicles</a:t>
            </a:r>
          </a:p>
          <a:p>
            <a:r>
              <a:rPr lang="en-GB" cap="none" dirty="0">
                <a:solidFill>
                  <a:srgbClr val="FF0000"/>
                </a:solidFill>
              </a:rPr>
              <a:t>Do not run!</a:t>
            </a:r>
          </a:p>
        </p:txBody>
      </p:sp>
      <p:pic>
        <p:nvPicPr>
          <p:cNvPr id="5" name="Crossing at traffic lights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4443" y="2063396"/>
            <a:ext cx="3698240" cy="1796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37F9BC-8227-4912-A048-DBEFB5533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598" y="4085442"/>
            <a:ext cx="4163929" cy="49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</TotalTime>
  <Words>138</Words>
  <Application>Microsoft Office PowerPoint</Application>
  <PresentationFormat>Widescreen</PresentationFormat>
  <Paragraphs>24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Impact</vt:lpstr>
      <vt:lpstr>Main Event</vt:lpstr>
      <vt:lpstr>Road Safety</vt:lpstr>
      <vt:lpstr>Crossing roads</vt:lpstr>
      <vt:lpstr>Safe Crossings</vt:lpstr>
      <vt:lpstr>Never try to cross…</vt:lpstr>
      <vt:lpstr>Crossing roads at traffic lights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Safety</dc:title>
  <dc:creator>Tabetha Crinson</dc:creator>
  <cp:lastModifiedBy>Tonia Davies</cp:lastModifiedBy>
  <cp:revision>10</cp:revision>
  <dcterms:created xsi:type="dcterms:W3CDTF">2020-05-11T17:25:50Z</dcterms:created>
  <dcterms:modified xsi:type="dcterms:W3CDTF">2020-05-12T14:56:12Z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1033-2.1.1.3493</vt:lpwstr>
  </property>
</Properties>
</file>