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6930E-7115-4FD9-894A-11B672A04CE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24834-5308-4DE2-8E04-C08CA1B83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5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C5D69E-FE65-4419-97A8-091EE2121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50D7D6-F939-455C-B7E7-F3A4737FF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CE10D6-CCF0-4106-9C5A-3B1DE4B1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72F59B-DADE-4C62-8AEE-54C667E5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883086-15DD-4CA7-94F2-AC316D26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2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05122C-1070-4815-8507-3DAB3700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1D0A3E-B981-4E4F-AF98-D0F9306EF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210A1F-68DE-419E-8958-CD54CAC4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A3A0C-F075-4D33-A31A-4B16161D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016258-8D17-4E83-8427-68000B23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4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8572025-2EB3-45CD-8E8B-6CC2F3DB1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C68150-25D1-4EA6-B075-352A8A120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3C40F6-5105-4AE6-9F0C-149E65C5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BA8270-3A85-4739-8B03-2E861BB2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C42634-FB83-4CB1-8AB8-99CB54D1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1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624625-A6EA-4A32-A93F-7DA60483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51049F-EC75-4827-91D5-EA419B65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084734-42D4-45D2-9EC9-48F29631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4837A6-985F-4575-889B-321D7E4F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7A56A4-23FB-4FF8-9ACD-0E2DC768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7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7D7F2E-9448-4F19-BFAE-63CDF0AC6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92870AC-9C6D-4998-A2C3-AA0784CB8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1694CE-3B41-49B3-B6C6-7996275E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62118E-74E8-47F2-9E6E-64ECCD18D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812C2C-C877-476E-9102-5255072C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3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EE281-D751-475C-97EE-542FDCFC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AAEB2D-F5F8-4C36-A0BA-2CBEB0FE4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A5BE123-BFF7-459F-B953-5747EA30A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54E473-7BBD-4DA1-ACAA-F13FE125A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A58F5B-62A1-447E-B3EB-5AD77735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EDDDAC-035D-4B43-A81A-6B5CBCE6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9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501F76-75C5-46F9-9C87-B2CE43D7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B147BB-7677-4421-9F9D-5FCD8C0DF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CD9B9-7FA0-48DB-B56E-6761DA0B7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B4C6FAE-D552-4662-BD9D-6930C991F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E3954B2-ADAC-429B-97B0-FFDF3CF70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7421F2A-1C27-4BB0-9585-EBB4B6EA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EC9476C-94D0-4ED5-9B0D-66A12135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5807E6C-9824-4C7B-927A-BDA0ACA2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6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09E2AB-2A7F-43BC-B131-312A0CCD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578D8E5-CF30-450A-A54B-05DE8CA7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B5B5333-55F3-4554-8DEA-2D920BB1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A76B104-7C09-40A0-9881-E4BD6E79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3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1678A96-4EAE-4417-8DEF-4D09CE5D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BB059CA-D2FB-4517-81E4-AB367CFF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7026F6-7F20-48FF-B7D5-D7FD94D3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20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D53A35-FAC2-4BDC-BACE-EB6DB23F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3D4C27-3854-482A-BE61-A7F29FDF5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79428FC-4539-4437-BA70-67E5659A0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46DFD6-0EFD-49BB-9092-15D1DADDA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22023C-80D6-4353-A758-B9180B74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832B8A3-4418-4CC3-815B-C71543A6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FA9BAC-900B-4160-970E-1460439E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320100B-5EA0-4A15-A5C2-5EA7FD2DE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9959A15-5540-48C8-99FE-F41612035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FC28FC-76AC-4EB0-B2EA-73944340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DBC0A4-BA0E-456D-98FF-E1303E64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4CB007-AE66-4881-BB47-A23FC948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2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1F21102-7C89-4AE6-BF5E-58D069C3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4A7314-9335-4ACB-8C7C-B805C0BB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32BE25-05CE-4AEB-A338-49AF6FB0D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E669-46CC-4B76-AD4A-3CEB0BFE8E97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981550-285C-490E-B9CA-8D8B7CB25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FFFD48-C938-4809-B17D-398F24030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FF8E-6B77-4C1A-8C5A-160CD9E64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23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zBgL5pL9o4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2076247-B30D-4915-BF2B-8880B6DA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Care labels for ironing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D0F599D4-2301-4C83-967B-25E1FEA5C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50" y="2334419"/>
            <a:ext cx="10096500" cy="3333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A26D9BB-9E28-4E60-BFFE-47031C60E3EA}"/>
              </a:ext>
            </a:extLst>
          </p:cNvPr>
          <p:cNvSpPr txBox="1"/>
          <p:nvPr/>
        </p:nvSpPr>
        <p:spPr>
          <a:xfrm>
            <a:off x="1505244" y="5668169"/>
            <a:ext cx="144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polyester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19B49E6-C42D-4E10-9424-02A243E1D38B}"/>
              </a:ext>
            </a:extLst>
          </p:cNvPr>
          <p:cNvSpPr txBox="1"/>
          <p:nvPr/>
        </p:nvSpPr>
        <p:spPr>
          <a:xfrm>
            <a:off x="3882682" y="5668169"/>
            <a:ext cx="120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Wool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B3DA29-54C0-4B4F-B124-3E14DE65B0FE}"/>
              </a:ext>
            </a:extLst>
          </p:cNvPr>
          <p:cNvSpPr txBox="1"/>
          <p:nvPr/>
        </p:nvSpPr>
        <p:spPr>
          <a:xfrm>
            <a:off x="5584874" y="5714335"/>
            <a:ext cx="133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Denim, cotton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C01CC9E-8946-4C46-BFAD-6C61D3142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980" y="619125"/>
            <a:ext cx="2143125" cy="2143125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5CA287AB-14A4-4D79-BE3A-D4725019A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64C4-A686-4962-A026-1A803BA87E7E}" type="datetime1">
              <a:rPr lang="en-GB" smtClean="0"/>
              <a:t>27/05/2020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C7D4EDA5-4BAA-4C5A-B542-E6C07084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IWI TC H12</a:t>
            </a:r>
          </a:p>
        </p:txBody>
      </p:sp>
    </p:spTree>
    <p:extLst>
      <p:ext uri="{BB962C8B-B14F-4D97-AF65-F5344CB8AC3E}">
        <p14:creationId xmlns:p14="http://schemas.microsoft.com/office/powerpoint/2010/main" val="29745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E0514-1A63-4F59-9263-2A80E44D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Learning to Iron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1B5BB7CE-FAC8-4C9D-865F-67047AC66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9309" y="1825625"/>
            <a:ext cx="54733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EEDD15-807A-4AE0-8CC8-AABAFAE6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Parts of an iron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321942C7-73EF-46C8-9CD4-C563A6CEC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1518" y="1825625"/>
            <a:ext cx="4351338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5023CF4-B92D-4563-A0C7-5DE75F910183}"/>
              </a:ext>
            </a:extLst>
          </p:cNvPr>
          <p:cNvSpPr txBox="1"/>
          <p:nvPr/>
        </p:nvSpPr>
        <p:spPr>
          <a:xfrm>
            <a:off x="1209822" y="4107766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water tank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DDAF07C-CDCC-49A4-BA43-27A7AA66D25D}"/>
              </a:ext>
            </a:extLst>
          </p:cNvPr>
          <p:cNvSpPr txBox="1"/>
          <p:nvPr/>
        </p:nvSpPr>
        <p:spPr>
          <a:xfrm>
            <a:off x="8707902" y="2236763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51A8E60-2C47-4C35-84F4-FF3D4449FCD6}"/>
              </a:ext>
            </a:extLst>
          </p:cNvPr>
          <p:cNvSpPr txBox="1"/>
          <p:nvPr/>
        </p:nvSpPr>
        <p:spPr>
          <a:xfrm>
            <a:off x="8707901" y="4691575"/>
            <a:ext cx="144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0084EFB-5C7B-486C-8898-7E2060BAC44F}"/>
              </a:ext>
            </a:extLst>
          </p:cNvPr>
          <p:cNvSpPr txBox="1"/>
          <p:nvPr/>
        </p:nvSpPr>
        <p:spPr>
          <a:xfrm>
            <a:off x="8707901" y="3464169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1F2018B-F146-4116-AF56-877BBFFD77B1}"/>
              </a:ext>
            </a:extLst>
          </p:cNvPr>
          <p:cNvSpPr txBox="1"/>
          <p:nvPr/>
        </p:nvSpPr>
        <p:spPr>
          <a:xfrm>
            <a:off x="8707902" y="4001294"/>
            <a:ext cx="246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temperature dial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27FEAE42-E75A-46B2-8210-04889BCCA702}"/>
              </a:ext>
            </a:extLst>
          </p:cNvPr>
          <p:cNvCxnSpPr>
            <a:stCxn id="5" idx="3"/>
          </p:cNvCxnSpPr>
          <p:nvPr/>
        </p:nvCxnSpPr>
        <p:spPr>
          <a:xfrm>
            <a:off x="2799471" y="4292432"/>
            <a:ext cx="1856935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34C24125-AEB0-4A06-85F8-878A2B57A040}"/>
              </a:ext>
            </a:extLst>
          </p:cNvPr>
          <p:cNvCxnSpPr/>
          <p:nvPr/>
        </p:nvCxnSpPr>
        <p:spPr>
          <a:xfrm flipH="1" flipV="1">
            <a:off x="8102856" y="2421429"/>
            <a:ext cx="422166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1A13C4FA-94A1-4059-9925-AC8A3FAADBE6}"/>
              </a:ext>
            </a:extLst>
          </p:cNvPr>
          <p:cNvCxnSpPr/>
          <p:nvPr/>
        </p:nvCxnSpPr>
        <p:spPr>
          <a:xfrm flipH="1">
            <a:off x="6668086" y="3648835"/>
            <a:ext cx="18569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ACC1DCB6-5098-4F1E-BCB7-B8E2986295C0}"/>
              </a:ext>
            </a:extLst>
          </p:cNvPr>
          <p:cNvCxnSpPr/>
          <p:nvPr/>
        </p:nvCxnSpPr>
        <p:spPr>
          <a:xfrm flipH="1" flipV="1">
            <a:off x="6443003" y="4001294"/>
            <a:ext cx="2082019" cy="291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4EFC4B3B-C766-4048-95EF-1F531AD745DC}"/>
              </a:ext>
            </a:extLst>
          </p:cNvPr>
          <p:cNvCxnSpPr/>
          <p:nvPr/>
        </p:nvCxnSpPr>
        <p:spPr>
          <a:xfrm flipH="1">
            <a:off x="7019778" y="4923692"/>
            <a:ext cx="1505244" cy="137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9519CC-D203-405C-B014-A4999336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Top tips!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B48F78-BFFA-413D-8C31-9C5FDBDDF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Make sure your ironing board is stable</a:t>
            </a:r>
          </a:p>
          <a:p>
            <a:r>
              <a:rPr lang="en-GB" dirty="0">
                <a:latin typeface="Comic Sans MS" panose="030F0702030302020204" pitchFamily="66" charset="0"/>
              </a:rPr>
              <a:t>Store the iron on the base </a:t>
            </a:r>
          </a:p>
          <a:p>
            <a:r>
              <a:rPr lang="en-GB" dirty="0">
                <a:latin typeface="Comic Sans MS" panose="030F0702030302020204" pitchFamily="66" charset="0"/>
              </a:rPr>
              <a:t>Be aware of trailing cable</a:t>
            </a:r>
          </a:p>
          <a:p>
            <a:r>
              <a:rPr lang="en-GB" dirty="0">
                <a:latin typeface="Comic Sans MS" panose="030F0702030302020204" pitchFamily="66" charset="0"/>
              </a:rPr>
              <a:t>Follow the clothing care label instructions carefully</a:t>
            </a:r>
          </a:p>
          <a:p>
            <a:r>
              <a:rPr lang="en-GB" dirty="0">
                <a:latin typeface="Comic Sans MS" panose="030F0702030302020204" pitchFamily="66" charset="0"/>
              </a:rPr>
              <a:t>Set the iron to the correct level for you clothes</a:t>
            </a:r>
          </a:p>
          <a:p>
            <a:r>
              <a:rPr lang="en-GB" dirty="0">
                <a:latin typeface="Comic Sans MS" panose="030F0702030302020204" pitchFamily="66" charset="0"/>
              </a:rPr>
              <a:t>Sort clothes into piles of linen, cotton and synthetics</a:t>
            </a:r>
          </a:p>
          <a:p>
            <a:r>
              <a:rPr lang="en-GB" dirty="0">
                <a:latin typeface="Comic Sans MS" panose="030F0702030302020204" pitchFamily="66" charset="0"/>
              </a:rPr>
              <a:t>Avoid ironing over the top of sharp objects like zips or buttons</a:t>
            </a:r>
          </a:p>
          <a:p>
            <a:r>
              <a:rPr lang="en-GB" dirty="0">
                <a:latin typeface="Comic Sans MS" panose="030F0702030302020204" pitchFamily="66" charset="0"/>
              </a:rPr>
              <a:t>When you finish ironing, turn off and unplug your iron</a:t>
            </a:r>
          </a:p>
          <a:p>
            <a:r>
              <a:rPr lang="en-GB" dirty="0">
                <a:latin typeface="Comic Sans MS" panose="030F0702030302020204" pitchFamily="66" charset="0"/>
              </a:rPr>
              <a:t>Let iron cool down before storing away.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D73AE28-9E5C-44C5-A2E1-EA6C8ED2C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269" y="681037"/>
            <a:ext cx="23050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6025" y="1285874"/>
            <a:ext cx="780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Download the video link below.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512" y="4241658"/>
            <a:ext cx="5246370" cy="1999121"/>
          </a:xfrm>
          <a:prstGeom prst="rect">
            <a:avLst/>
          </a:prstGeom>
        </p:spPr>
      </p:pic>
      <p:pic>
        <p:nvPicPr>
          <p:cNvPr id="4" name="SzBgL5pL9o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267200" y="2400300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112</Words>
  <Application>Microsoft Office PowerPoint</Application>
  <PresentationFormat>Widescreen</PresentationFormat>
  <Paragraphs>24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Care labels for ironing</vt:lpstr>
      <vt:lpstr>Learning to Iron</vt:lpstr>
      <vt:lpstr>Parts of an iron</vt:lpstr>
      <vt:lpstr>Top tips!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labels for ironing</dc:title>
  <dc:creator>Tabetha Crinson</dc:creator>
  <cp:lastModifiedBy>Tonia Davies</cp:lastModifiedBy>
  <cp:revision>9</cp:revision>
  <dcterms:created xsi:type="dcterms:W3CDTF">2020-05-14T14:20:41Z</dcterms:created>
  <dcterms:modified xsi:type="dcterms:W3CDTF">2020-05-27T14:00:16Z</dcterms:modified>
</cp:coreProperties>
</file>