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80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6930E-7115-4FD9-894A-11B672A04CE0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124834-5308-4DE2-8E04-C08CA1B83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152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DC5D69E-FE65-4419-97A8-091EE2121F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AF50D7D6-F939-455C-B7E7-F3A4737FF1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CCE10D6-CCF0-4106-9C5A-3B1DE4B14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E669-46CC-4B76-AD4A-3CEB0BFE8E97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E72F59B-DADE-4C62-8AEE-54C667E5A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E883086-15DD-4CA7-94F2-AC316D260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FF8E-6B77-4C1A-8C5A-160CD9E64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328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C05122C-1070-4815-8507-3DAB37003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E1D0A3E-B981-4E4F-AF98-D0F9306EF8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B210A1F-68DE-419E-8958-CD54CAC42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E669-46CC-4B76-AD4A-3CEB0BFE8E97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B3A3A0C-F075-4D33-A31A-4B16161D6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D016258-8D17-4E83-8427-68000B238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FF8E-6B77-4C1A-8C5A-160CD9E64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44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38572025-2EB3-45CD-8E8B-6CC2F3DB18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CC68150-25D1-4EA6-B075-352A8A1202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B3C40F6-5105-4AE6-9F0C-149E65C5A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E669-46CC-4B76-AD4A-3CEB0BFE8E97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1BA8270-3A85-4739-8B03-2E861BB2F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EC42634-FB83-4CB1-8AB8-99CB54D14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FF8E-6B77-4C1A-8C5A-160CD9E64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711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C624625-A6EA-4A32-A93F-7DA604838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951049F-EC75-4827-91D5-EA419B654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1084734-42D4-45D2-9EC9-48F296318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E669-46CC-4B76-AD4A-3CEB0BFE8E97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04837A6-985F-4575-889B-321D7E4F3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F7A56A4-23FB-4FF8-9ACD-0E2DC7682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FF8E-6B77-4C1A-8C5A-160CD9E64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719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57D7F2E-9448-4F19-BFAE-63CDF0AC6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92870AC-9C6D-4998-A2C3-AA0784CB8B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C1694CE-3B41-49B3-B6C6-7996275EC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E669-46CC-4B76-AD4A-3CEB0BFE8E97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B62118E-74E8-47F2-9E6E-64ECCD18D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3812C2C-C877-476E-9102-5255072C2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FF8E-6B77-4C1A-8C5A-160CD9E64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239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CDEE281-D751-475C-97EE-542FDCFC1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CAAEB2D-F5F8-4C36-A0BA-2CBEB0FE41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A5BE123-BFF7-459F-B953-5747EA30A3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554E473-7BBD-4DA1-ACAA-F13FE125A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E669-46CC-4B76-AD4A-3CEB0BFE8E97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2A58F5B-62A1-447E-B3EB-5AD77735D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3EDDDAC-035D-4B43-A81A-6B5CBCE6D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FF8E-6B77-4C1A-8C5A-160CD9E64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299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501F76-75C5-46F9-9C87-B2CE43D7B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0B147BB-7677-4421-9F9D-5FCD8C0DF6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73CD9B9-7FA0-48DB-B56E-6761DA0B7E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FB4C6FAE-D552-4662-BD9D-6930C991FE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EE3954B2-ADAC-429B-97B0-FFDF3CF703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27421F2A-1C27-4BB0-9585-EBB4B6EA9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E669-46CC-4B76-AD4A-3CEB0BFE8E97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AEC9476C-94D0-4ED5-9B0D-66A121356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65807E6C-9824-4C7B-927A-BDA0ACA2F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FF8E-6B77-4C1A-8C5A-160CD9E64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8164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B09E2AB-2A7F-43BC-B131-312A0CCD7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F578D8E5-CF30-450A-A54B-05DE8CA74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E669-46CC-4B76-AD4A-3CEB0BFE8E97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2B5B5333-55F3-4554-8DEA-2D920BB17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DA76B104-7C09-40A0-9881-E4BD6E797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FF8E-6B77-4C1A-8C5A-160CD9E64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332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D1678A96-4EAE-4417-8DEF-4D09CE5D4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E669-46CC-4B76-AD4A-3CEB0BFE8E97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7BB059CA-D2FB-4517-81E4-AB367CFF0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B7026F6-7F20-48FF-B7D5-D7FD94D3C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FF8E-6B77-4C1A-8C5A-160CD9E64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201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6D53A35-FAC2-4BDC-BACE-EB6DB23F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23D4C27-3854-482A-BE61-A7F29FDF5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79428FC-4539-4437-BA70-67E5659A07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946DFD6-0EFD-49BB-9092-15D1DADDA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E669-46CC-4B76-AD4A-3CEB0BFE8E97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C22023C-80D6-4353-A758-B9180B74B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832B8A3-4418-4CC3-815B-C71543A65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FF8E-6B77-4C1A-8C5A-160CD9E64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0FA9BAC-900B-4160-970E-1460439E5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4320100B-5EA0-4A15-A5C2-5EA7FD2DE0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9959A15-5540-48C8-99FE-F41612035C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2FC28FC-76AC-4EB0-B2EA-73944340A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E669-46CC-4B76-AD4A-3CEB0BFE8E97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BDBC0A4-BA0E-456D-98FF-E1303E643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04CB007-AE66-4881-BB47-A23FC9481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FF8E-6B77-4C1A-8C5A-160CD9E64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820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51F21102-7C89-4AE6-BF5E-58D069C3F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E4A7314-9335-4ACB-8C7C-B805C0BB67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A32BE25-05CE-4AEB-A338-49AF6FB0D3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EE669-46CC-4B76-AD4A-3CEB0BFE8E97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5981550-285C-490E-B9CA-8D8B7CB250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6FFFD48-C938-4809-B17D-398F240305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7FF8E-6B77-4C1A-8C5A-160CD9E64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238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SzBgL5pL9o4" TargetMode="Externa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52076247-B30D-4915-BF2B-8880B6DA3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Care labels for ironing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="" xmlns:a16="http://schemas.microsoft.com/office/drawing/2014/main" id="{D0F599D4-2301-4C83-967B-25E1FEA5C4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7750" y="2334419"/>
            <a:ext cx="10096500" cy="33337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6A26D9BB-9E28-4E60-BFFE-47031C60E3EA}"/>
              </a:ext>
            </a:extLst>
          </p:cNvPr>
          <p:cNvSpPr txBox="1"/>
          <p:nvPr/>
        </p:nvSpPr>
        <p:spPr>
          <a:xfrm>
            <a:off x="1505244" y="5668169"/>
            <a:ext cx="1448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polyester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F19B49E6-C42D-4E10-9424-02A243E1D38B}"/>
              </a:ext>
            </a:extLst>
          </p:cNvPr>
          <p:cNvSpPr txBox="1"/>
          <p:nvPr/>
        </p:nvSpPr>
        <p:spPr>
          <a:xfrm>
            <a:off x="3882682" y="5668169"/>
            <a:ext cx="1209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Wool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88B3DA29-54C0-4B4F-B124-3E14DE65B0FE}"/>
              </a:ext>
            </a:extLst>
          </p:cNvPr>
          <p:cNvSpPr txBox="1"/>
          <p:nvPr/>
        </p:nvSpPr>
        <p:spPr>
          <a:xfrm>
            <a:off x="5584874" y="5714335"/>
            <a:ext cx="1336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Denim, cotton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5C01CC9E-8946-4C46-BFAD-6C61D3142D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0980" y="619125"/>
            <a:ext cx="2143125" cy="2143125"/>
          </a:xfrm>
          <a:prstGeom prst="rect">
            <a:avLst/>
          </a:prstGeom>
        </p:spPr>
      </p:pic>
      <p:sp>
        <p:nvSpPr>
          <p:cNvPr id="8" name="Date Placeholder 7">
            <a:extLst>
              <a:ext uri="{FF2B5EF4-FFF2-40B4-BE49-F238E27FC236}">
                <a16:creationId xmlns="" xmlns:a16="http://schemas.microsoft.com/office/drawing/2014/main" id="{5CA287AB-14A4-4D79-BE3A-D4725019A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E64C4-A686-4962-A026-1A803BA87E7E}" type="datetime1">
              <a:rPr lang="en-GB" smtClean="0"/>
              <a:t>27/05/2020</a:t>
            </a:fld>
            <a:endParaRPr lang="en-GB"/>
          </a:p>
        </p:txBody>
      </p:sp>
      <p:sp>
        <p:nvSpPr>
          <p:cNvPr id="9" name="Footer Placeholder 8">
            <a:extLst>
              <a:ext uri="{FF2B5EF4-FFF2-40B4-BE49-F238E27FC236}">
                <a16:creationId xmlns="" xmlns:a16="http://schemas.microsoft.com/office/drawing/2014/main" id="{C7D4EDA5-4BAA-4C5A-B542-E6C07084E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IWI TC H12</a:t>
            </a:r>
          </a:p>
        </p:txBody>
      </p:sp>
    </p:spTree>
    <p:extLst>
      <p:ext uri="{BB962C8B-B14F-4D97-AF65-F5344CB8AC3E}">
        <p14:creationId xmlns:p14="http://schemas.microsoft.com/office/powerpoint/2010/main" val="297459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62E0514-1A63-4F59-9263-2A80E44D4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Learning to Iron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="" xmlns:a16="http://schemas.microsoft.com/office/drawing/2014/main" id="{1B5BB7CE-FAC8-4C9D-865F-67047AC669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59309" y="1825625"/>
            <a:ext cx="547338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29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DEEDD15-807A-4AE0-8CC8-AABAFAE67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Parts of an iron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="" xmlns:a16="http://schemas.microsoft.com/office/drawing/2014/main" id="{321942C7-73EF-46C8-9CD4-C563A6CEC3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51518" y="1825625"/>
            <a:ext cx="4351338" cy="435133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75023CF4-B92D-4563-A0C7-5DE75F910183}"/>
              </a:ext>
            </a:extLst>
          </p:cNvPr>
          <p:cNvSpPr txBox="1"/>
          <p:nvPr/>
        </p:nvSpPr>
        <p:spPr>
          <a:xfrm>
            <a:off x="1209822" y="4107766"/>
            <a:ext cx="1589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water tank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4DDAF07C-CDCC-49A4-BA43-27A7AA66D25D}"/>
              </a:ext>
            </a:extLst>
          </p:cNvPr>
          <p:cNvSpPr txBox="1"/>
          <p:nvPr/>
        </p:nvSpPr>
        <p:spPr>
          <a:xfrm>
            <a:off x="8707902" y="2236763"/>
            <a:ext cx="1589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cord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51A8E60-2C47-4C35-84F4-FF3D4449FCD6}"/>
              </a:ext>
            </a:extLst>
          </p:cNvPr>
          <p:cNvSpPr txBox="1"/>
          <p:nvPr/>
        </p:nvSpPr>
        <p:spPr>
          <a:xfrm>
            <a:off x="8707901" y="4691575"/>
            <a:ext cx="1448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plate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20084EFB-5C7B-486C-8898-7E2060BAC44F}"/>
              </a:ext>
            </a:extLst>
          </p:cNvPr>
          <p:cNvSpPr txBox="1"/>
          <p:nvPr/>
        </p:nvSpPr>
        <p:spPr>
          <a:xfrm>
            <a:off x="8707901" y="3464169"/>
            <a:ext cx="1589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light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71F2018B-F146-4116-AF56-877BBFFD77B1}"/>
              </a:ext>
            </a:extLst>
          </p:cNvPr>
          <p:cNvSpPr txBox="1"/>
          <p:nvPr/>
        </p:nvSpPr>
        <p:spPr>
          <a:xfrm>
            <a:off x="8707902" y="4001294"/>
            <a:ext cx="2461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temperature dial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="" xmlns:a16="http://schemas.microsoft.com/office/drawing/2014/main" id="{27FEAE42-E75A-46B2-8210-04889BCCA702}"/>
              </a:ext>
            </a:extLst>
          </p:cNvPr>
          <p:cNvCxnSpPr>
            <a:stCxn id="5" idx="3"/>
          </p:cNvCxnSpPr>
          <p:nvPr/>
        </p:nvCxnSpPr>
        <p:spPr>
          <a:xfrm>
            <a:off x="2799471" y="4292432"/>
            <a:ext cx="1856935" cy="184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="" xmlns:a16="http://schemas.microsoft.com/office/drawing/2014/main" id="{34C24125-AEB0-4A06-85F8-878A2B57A040}"/>
              </a:ext>
            </a:extLst>
          </p:cNvPr>
          <p:cNvCxnSpPr/>
          <p:nvPr/>
        </p:nvCxnSpPr>
        <p:spPr>
          <a:xfrm flipH="1" flipV="1">
            <a:off x="8102856" y="2421429"/>
            <a:ext cx="422166" cy="184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="" xmlns:a16="http://schemas.microsoft.com/office/drawing/2014/main" id="{1A13C4FA-94A1-4059-9925-AC8A3FAADBE6}"/>
              </a:ext>
            </a:extLst>
          </p:cNvPr>
          <p:cNvCxnSpPr/>
          <p:nvPr/>
        </p:nvCxnSpPr>
        <p:spPr>
          <a:xfrm flipH="1">
            <a:off x="6668086" y="3648835"/>
            <a:ext cx="185693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="" xmlns:a16="http://schemas.microsoft.com/office/drawing/2014/main" id="{ACC1DCB6-5098-4F1E-BCB7-B8E2986295C0}"/>
              </a:ext>
            </a:extLst>
          </p:cNvPr>
          <p:cNvCxnSpPr/>
          <p:nvPr/>
        </p:nvCxnSpPr>
        <p:spPr>
          <a:xfrm flipH="1" flipV="1">
            <a:off x="6443003" y="4001294"/>
            <a:ext cx="2082019" cy="2911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="" xmlns:a16="http://schemas.microsoft.com/office/drawing/2014/main" id="{4EFC4B3B-C766-4048-95EF-1F531AD745DC}"/>
              </a:ext>
            </a:extLst>
          </p:cNvPr>
          <p:cNvCxnSpPr/>
          <p:nvPr/>
        </p:nvCxnSpPr>
        <p:spPr>
          <a:xfrm flipH="1">
            <a:off x="7019778" y="4923692"/>
            <a:ext cx="1505244" cy="1372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01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D9519CC-D203-405C-B014-A49993365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Top tips!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8B48F78-BFFA-413D-8C31-9C5FDBDDFE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Make sure your ironing board is stable</a:t>
            </a:r>
          </a:p>
          <a:p>
            <a:r>
              <a:rPr lang="en-GB" dirty="0">
                <a:latin typeface="Comic Sans MS" panose="030F0702030302020204" pitchFamily="66" charset="0"/>
              </a:rPr>
              <a:t>Store the iron on the base </a:t>
            </a:r>
          </a:p>
          <a:p>
            <a:r>
              <a:rPr lang="en-GB" dirty="0">
                <a:latin typeface="Comic Sans MS" panose="030F0702030302020204" pitchFamily="66" charset="0"/>
              </a:rPr>
              <a:t>Be aware of trailing cable</a:t>
            </a:r>
          </a:p>
          <a:p>
            <a:r>
              <a:rPr lang="en-GB" dirty="0">
                <a:latin typeface="Comic Sans MS" panose="030F0702030302020204" pitchFamily="66" charset="0"/>
              </a:rPr>
              <a:t>Follow the clothing care label instructions carefully</a:t>
            </a:r>
          </a:p>
          <a:p>
            <a:r>
              <a:rPr lang="en-GB" dirty="0">
                <a:latin typeface="Comic Sans MS" panose="030F0702030302020204" pitchFamily="66" charset="0"/>
              </a:rPr>
              <a:t>Set the iron to the correct level for you clothes</a:t>
            </a:r>
          </a:p>
          <a:p>
            <a:r>
              <a:rPr lang="en-GB" dirty="0">
                <a:latin typeface="Comic Sans MS" panose="030F0702030302020204" pitchFamily="66" charset="0"/>
              </a:rPr>
              <a:t>Sort clothes into piles of linen, cotton and synthetics</a:t>
            </a:r>
          </a:p>
          <a:p>
            <a:r>
              <a:rPr lang="en-GB" dirty="0">
                <a:latin typeface="Comic Sans MS" panose="030F0702030302020204" pitchFamily="66" charset="0"/>
              </a:rPr>
              <a:t>Avoid ironing over the top of sharp objects like zips or buttons</a:t>
            </a:r>
          </a:p>
          <a:p>
            <a:r>
              <a:rPr lang="en-GB" dirty="0">
                <a:latin typeface="Comic Sans MS" panose="030F0702030302020204" pitchFamily="66" charset="0"/>
              </a:rPr>
              <a:t>When you finish ironing, turn off and unplug your iron</a:t>
            </a:r>
          </a:p>
          <a:p>
            <a:r>
              <a:rPr lang="en-GB" dirty="0">
                <a:latin typeface="Comic Sans MS" panose="030F0702030302020204" pitchFamily="66" charset="0"/>
              </a:rPr>
              <a:t>Let iron cool down before storing away.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1D73AE28-9E5C-44C5-A2E1-EA6C8ED2C4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2269" y="681037"/>
            <a:ext cx="2305050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93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86025" y="1285874"/>
            <a:ext cx="7800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Download the video link below.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6512" y="4241658"/>
            <a:ext cx="5246370" cy="1999121"/>
          </a:xfrm>
          <a:prstGeom prst="rect">
            <a:avLst/>
          </a:prstGeom>
        </p:spPr>
      </p:pic>
      <p:pic>
        <p:nvPicPr>
          <p:cNvPr id="4" name="SzBgL5pL9o4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4267200" y="2400300"/>
            <a:ext cx="36576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65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112</Words>
  <Application>Microsoft Office PowerPoint</Application>
  <PresentationFormat>Widescreen</PresentationFormat>
  <Paragraphs>24</Paragraphs>
  <Slides>5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Office Theme</vt:lpstr>
      <vt:lpstr>Care labels for ironing</vt:lpstr>
      <vt:lpstr>Learning to Iron</vt:lpstr>
      <vt:lpstr>Parts of an iron</vt:lpstr>
      <vt:lpstr>Top tips!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 labels for ironing</dc:title>
  <dc:creator>Tabetha Crinson</dc:creator>
  <cp:lastModifiedBy>Tonia Davies</cp:lastModifiedBy>
  <cp:revision>9</cp:revision>
  <dcterms:created xsi:type="dcterms:W3CDTF">2020-05-14T14:20:41Z</dcterms:created>
  <dcterms:modified xsi:type="dcterms:W3CDTF">2020-05-27T14:00:16Z</dcterms:modified>
</cp:coreProperties>
</file>